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7"/>
  </p:notesMasterIdLst>
  <p:sldIdLst>
    <p:sldId id="257" r:id="rId2"/>
    <p:sldId id="299" r:id="rId3"/>
    <p:sldId id="326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7" r:id="rId13"/>
    <p:sldId id="298" r:id="rId14"/>
    <p:sldId id="330" r:id="rId15"/>
    <p:sldId id="331" r:id="rId16"/>
    <p:sldId id="316" r:id="rId17"/>
    <p:sldId id="297" r:id="rId18"/>
    <p:sldId id="317" r:id="rId19"/>
    <p:sldId id="256" r:id="rId20"/>
    <p:sldId id="328" r:id="rId21"/>
    <p:sldId id="258" r:id="rId22"/>
    <p:sldId id="259" r:id="rId23"/>
    <p:sldId id="263" r:id="rId24"/>
    <p:sldId id="300" r:id="rId25"/>
    <p:sldId id="301" r:id="rId26"/>
    <p:sldId id="332" r:id="rId27"/>
    <p:sldId id="333" r:id="rId28"/>
    <p:sldId id="334" r:id="rId29"/>
    <p:sldId id="335" r:id="rId30"/>
    <p:sldId id="336" r:id="rId31"/>
    <p:sldId id="313" r:id="rId32"/>
    <p:sldId id="338" r:id="rId33"/>
    <p:sldId id="337" r:id="rId34"/>
    <p:sldId id="296" r:id="rId35"/>
    <p:sldId id="279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8F0A4-1660-44E0-B791-DCC8081543AA}" v="168" dt="2022-03-14T16:46:10.369"/>
    <p1510:client id="{11185D57-8850-418C-BB01-2F3D883F0C2C}" v="51" dt="2022-03-14T16:57:37.760"/>
    <p1510:client id="{550CFE7C-E62E-4D3F-B64E-9463DDD98240}" v="7" dt="2022-03-12T17:14:09.852"/>
    <p1510:client id="{6270D5FD-AD6C-4BE5-B9A8-38E1264852C5}" v="108" dt="2022-03-14T14:56:22.957"/>
    <p1510:client id="{8C6A284E-D65B-4C7F-B236-1DF8D029EC72}" v="26" dt="2022-03-14T09:18:08.483"/>
    <p1510:client id="{8EB27CE5-CF2B-4483-81CE-56DDB7AC0308}" v="308" dt="2022-03-14T18:27:52.952"/>
    <p1510:client id="{AA5BC378-620C-40CE-B593-1EEFC3637F62}" v="16" dt="2022-03-14T09:26:46.240"/>
    <p1510:client id="{BFF6E73B-7A44-4CE6-AE62-2F1CC811F287}" v="937" dt="2022-03-13T12:00:23.395"/>
    <p1510:client id="{C901B661-F1C0-4F35-8B75-CCC10B4DC846}" v="22" dt="2022-03-14T16:12:45.786"/>
    <p1510:client id="{E392AB89-DBE0-410B-ADB9-354B62FBFA82}" v="11" dt="2022-03-14T09:41:55.401"/>
    <p1510:client id="{E7FFAECD-6207-49D1-8D01-A5781C551395}" v="132" dt="2022-03-14T17:22:45.953"/>
    <p1510:client id="{EBABA480-C9CA-4333-8E50-6442B279D667}" v="27" dt="2022-03-13T14:02:20.804"/>
    <p1510:client id="{F900D3DA-1A6E-4F72-BBB6-873AE167DCD6}" v="86" dt="2022-03-13T14:43:28.182"/>
    <p1510:client id="{FEFD89DB-C957-4068-8D73-45F9A1630D2E}" v="2" dt="2022-03-14T16:00:24.197"/>
  </p1510:revLst>
</p1510:revInfo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d46a5942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d46a5942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897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d46a5942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d46a5942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d46a5942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d46a5942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d46a5942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d46a5942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d46a5942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d46a5942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3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d46a5942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d46a5942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66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d46a5942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d46a5942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33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129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85" name="Google Shape;285;p9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9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9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ickr.com/photos/87249144@N08/33589694986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://pngimg.com/download/5827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ngimg.com/download/58278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ommons.wikimedia.org/wiki/Category:JavaScript_community_logo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ommons.wikimedia.org/wiki/Category:JavaScript_community_logo" TargetMode="Externa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2.png"/><Relationship Id="rId3" Type="http://schemas.openxmlformats.org/officeDocument/2006/relationships/image" Target="../media/image25.jp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11" Type="http://schemas.openxmlformats.org/officeDocument/2006/relationships/image" Target="../media/image30.png"/><Relationship Id="rId5" Type="http://schemas.openxmlformats.org/officeDocument/2006/relationships/image" Target="../media/image27.jpg"/><Relationship Id="rId15" Type="http://schemas.openxmlformats.org/officeDocument/2006/relationships/image" Target="../media/image34.png"/><Relationship Id="rId10" Type="http://schemas.openxmlformats.org/officeDocument/2006/relationships/hyperlink" Target="http://www.pngall.com/database-png" TargetMode="External"/><Relationship Id="rId4" Type="http://schemas.openxmlformats.org/officeDocument/2006/relationships/image" Target="../media/image26.jp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27.jp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11" Type="http://schemas.openxmlformats.org/officeDocument/2006/relationships/image" Target="../media/image32.png"/><Relationship Id="rId5" Type="http://schemas.openxmlformats.org/officeDocument/2006/relationships/image" Target="../media/image25.jpg"/><Relationship Id="rId10" Type="http://schemas.openxmlformats.org/officeDocument/2006/relationships/image" Target="../media/image31.png"/><Relationship Id="rId4" Type="http://schemas.openxmlformats.org/officeDocument/2006/relationships/hyperlink" Target="http://www.pngall.com/database-png" TargetMode="Externa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4.png"/><Relationship Id="rId3" Type="http://schemas.openxmlformats.org/officeDocument/2006/relationships/hyperlink" Target="http://www.pngall.com/database-png" TargetMode="External"/><Relationship Id="rId7" Type="http://schemas.openxmlformats.org/officeDocument/2006/relationships/image" Target="../media/image27.jpg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11" Type="http://schemas.openxmlformats.org/officeDocument/2006/relationships/image" Target="../media/image32.png"/><Relationship Id="rId5" Type="http://schemas.openxmlformats.org/officeDocument/2006/relationships/image" Target="../media/image25.jp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4.png"/><Relationship Id="rId3" Type="http://schemas.openxmlformats.org/officeDocument/2006/relationships/hyperlink" Target="http://www.pngall.com/database-png" TargetMode="External"/><Relationship Id="rId7" Type="http://schemas.openxmlformats.org/officeDocument/2006/relationships/image" Target="../media/image27.jpg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11" Type="http://schemas.openxmlformats.org/officeDocument/2006/relationships/image" Target="../media/image32.png"/><Relationship Id="rId5" Type="http://schemas.openxmlformats.org/officeDocument/2006/relationships/image" Target="../media/image25.jp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roofmart.com/product/question-mark-sign-png-images-transparent-background-free-download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www.pngall.com/thinking-man-png/download/3482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dleaderlounge.blogspot.com/2011/12/how-many-times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160561" y="58522"/>
            <a:ext cx="6059757" cy="33306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dirty="0">
                <a:latin typeface="Montserrat"/>
              </a:rPr>
              <a:t>           TEAM NAME</a:t>
            </a:r>
            <a:br>
              <a:rPr lang="en" sz="3200" dirty="0">
                <a:latin typeface="Montserrat"/>
              </a:rPr>
            </a:br>
            <a:br>
              <a:rPr lang="en" sz="3200" dirty="0">
                <a:latin typeface="Montserrat"/>
              </a:rPr>
            </a:br>
            <a:r>
              <a:rPr lang="en" sz="3200" dirty="0">
                <a:latin typeface="Montserrat"/>
              </a:rPr>
              <a:t>     </a:t>
            </a:r>
            <a:r>
              <a:rPr lang="en" sz="4400" dirty="0">
                <a:latin typeface="Montserrat"/>
              </a:rPr>
              <a:t>  C</a:t>
            </a:r>
            <a:r>
              <a:rPr lang="en" sz="3200" dirty="0">
                <a:latin typeface="Montserrat"/>
              </a:rPr>
              <a:t>YBER </a:t>
            </a:r>
            <a:r>
              <a:rPr lang="en" sz="4400" dirty="0">
                <a:latin typeface="Montserrat"/>
              </a:rPr>
              <a:t>W</a:t>
            </a:r>
            <a:r>
              <a:rPr lang="en" sz="3200" dirty="0">
                <a:latin typeface="Montserrat"/>
              </a:rPr>
              <a:t>IZARDS </a:t>
            </a:r>
            <a:br>
              <a:rPr lang="en" sz="3200" dirty="0">
                <a:latin typeface="Montserrat"/>
              </a:rPr>
            </a:br>
            <a:br>
              <a:rPr lang="en" sz="3200" dirty="0">
                <a:latin typeface="Montserrat"/>
              </a:rPr>
            </a:br>
            <a:r>
              <a:rPr lang="en" sz="4400" dirty="0">
                <a:latin typeface="Montserrat"/>
              </a:rPr>
              <a:t>       </a:t>
            </a:r>
            <a:endParaRPr lang="en" sz="2800" dirty="0">
              <a:latin typeface="Montserrat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1898439" y="2383908"/>
            <a:ext cx="2055123" cy="70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1600" b="1" dirty="0">
                <a:solidFill>
                  <a:srgbClr val="00E1C6"/>
                </a:solidFill>
                <a:latin typeface="Montserrat"/>
                <a:ea typeface="Muli"/>
                <a:cs typeface="Muli"/>
                <a:sym typeface="Muli"/>
              </a:rPr>
              <a:t>TEAM MEMBERS:</a:t>
            </a:r>
            <a:endParaRPr lang="en" sz="1100" b="1" dirty="0">
              <a:solidFill>
                <a:srgbClr val="00E1C6"/>
              </a:solidFill>
              <a:latin typeface="Montserrat"/>
              <a:ea typeface="Muli"/>
              <a:cs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10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4" name="Google Shape;344;p12"/>
          <p:cNvSpPr txBox="1"/>
          <p:nvPr/>
        </p:nvSpPr>
        <p:spPr>
          <a:xfrm>
            <a:off x="4095260" y="2415681"/>
            <a:ext cx="333090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1200" u="sng">
                <a:solidFill>
                  <a:srgbClr val="C6DAEC"/>
                </a:solidFill>
                <a:latin typeface="Muli"/>
                <a:ea typeface="Muli"/>
                <a:cs typeface="Muli"/>
              </a:rPr>
              <a:t>N RISHI RAJ REDDY</a:t>
            </a:r>
          </a:p>
          <a:p>
            <a:pPr>
              <a:spcBef>
                <a:spcPts val="600"/>
              </a:spcBef>
            </a:pPr>
            <a:r>
              <a:rPr lang="en" sz="1200" u="sng">
                <a:solidFill>
                  <a:srgbClr val="C6DAEC"/>
                </a:solidFill>
                <a:latin typeface="Muli"/>
                <a:ea typeface="Muli"/>
                <a:cs typeface="Muli"/>
              </a:rPr>
              <a:t>J SAIKUMAR</a:t>
            </a:r>
          </a:p>
          <a:p>
            <a:pPr>
              <a:spcBef>
                <a:spcPts val="600"/>
              </a:spcBef>
            </a:pPr>
            <a:r>
              <a:rPr lang="en" sz="1200" u="sng">
                <a:solidFill>
                  <a:srgbClr val="C6DAEC"/>
                </a:solidFill>
                <a:latin typeface="Muli"/>
                <a:ea typeface="Muli"/>
                <a:cs typeface="Muli"/>
              </a:rPr>
              <a:t>D V S N UMA SWETHA </a:t>
            </a:r>
          </a:p>
          <a:p>
            <a:pPr>
              <a:spcBef>
                <a:spcPts val="600"/>
              </a:spcBef>
            </a:pPr>
            <a:r>
              <a:rPr lang="en" sz="1200" u="sng">
                <a:solidFill>
                  <a:srgbClr val="C6DAEC"/>
                </a:solidFill>
                <a:latin typeface="Muli"/>
                <a:ea typeface="Muli"/>
                <a:cs typeface="Muli"/>
              </a:rPr>
              <a:t>CH CHANDRA MOULI</a:t>
            </a:r>
          </a:p>
          <a:p>
            <a:pPr>
              <a:spcBef>
                <a:spcPts val="600"/>
              </a:spcBef>
            </a:pPr>
            <a:r>
              <a:rPr lang="en" sz="1200" u="sng">
                <a:solidFill>
                  <a:srgbClr val="C6DAEC"/>
                </a:solidFill>
                <a:latin typeface="Muli"/>
                <a:ea typeface="Muli"/>
                <a:cs typeface="Muli"/>
              </a:rPr>
              <a:t>D S L SATYA PRIYA</a:t>
            </a:r>
          </a:p>
          <a:p>
            <a:pPr>
              <a:spcBef>
                <a:spcPts val="600"/>
              </a:spcBef>
            </a:pPr>
            <a:r>
              <a:rPr lang="en" sz="1200" u="sng">
                <a:solidFill>
                  <a:srgbClr val="C6DAEC"/>
                </a:solidFill>
                <a:latin typeface="Muli"/>
                <a:ea typeface="Muli"/>
                <a:cs typeface="Muli"/>
              </a:rPr>
              <a:t>N PAVAN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3" grpId="0"/>
      <p:bldP spid="3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CB916B-B710-4419-8B62-BB164100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1" y="755864"/>
            <a:ext cx="5856803" cy="35821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3A4EE6-08E2-4B97-8C76-98E4A02247F3}"/>
              </a:ext>
            </a:extLst>
          </p:cNvPr>
          <p:cNvSpPr txBox="1"/>
          <p:nvPr/>
        </p:nvSpPr>
        <p:spPr>
          <a:xfrm>
            <a:off x="1047565" y="1803798"/>
            <a:ext cx="1379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Website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E2CFD0-499B-4CDB-9D97-A15716E925F2}"/>
              </a:ext>
            </a:extLst>
          </p:cNvPr>
          <p:cNvSpPr/>
          <p:nvPr/>
        </p:nvSpPr>
        <p:spPr>
          <a:xfrm>
            <a:off x="2502104" y="1796479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cyberwizards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697AD-D3F1-4137-BDF1-570DD604845B}"/>
              </a:ext>
            </a:extLst>
          </p:cNvPr>
          <p:cNvSpPr txBox="1"/>
          <p:nvPr/>
        </p:nvSpPr>
        <p:spPr>
          <a:xfrm>
            <a:off x="1047566" y="2275794"/>
            <a:ext cx="151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Website 2: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F7B861-D256-4155-894A-6951D1B5B67A}"/>
              </a:ext>
            </a:extLst>
          </p:cNvPr>
          <p:cNvSpPr/>
          <p:nvPr/>
        </p:nvSpPr>
        <p:spPr>
          <a:xfrm>
            <a:off x="2502104" y="2268475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cyberwizards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C02ED-D6B1-4AC1-B970-39A96EE84906}"/>
              </a:ext>
            </a:extLst>
          </p:cNvPr>
          <p:cNvSpPr txBox="1"/>
          <p:nvPr/>
        </p:nvSpPr>
        <p:spPr>
          <a:xfrm>
            <a:off x="1047565" y="2806734"/>
            <a:ext cx="1379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Website 3: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25B589-8C32-432D-950C-9064FF19D9F0}"/>
              </a:ext>
            </a:extLst>
          </p:cNvPr>
          <p:cNvSpPr/>
          <p:nvPr/>
        </p:nvSpPr>
        <p:spPr>
          <a:xfrm>
            <a:off x="2502104" y="2799415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cyberwizards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FBD60-4E77-4C87-ABEE-641D65DDD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07637" y="183447"/>
            <a:ext cx="3369353" cy="22462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E086C9-3833-4967-AB53-A05FCB305395}"/>
              </a:ext>
            </a:extLst>
          </p:cNvPr>
          <p:cNvCxnSpPr/>
          <p:nvPr/>
        </p:nvCxnSpPr>
        <p:spPr>
          <a:xfrm flipH="1">
            <a:off x="4740676" y="1642369"/>
            <a:ext cx="1624613" cy="31531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46BFD0D5-6597-439C-978A-7332DAC0AF59}"/>
              </a:ext>
            </a:extLst>
          </p:cNvPr>
          <p:cNvSpPr/>
          <p:nvPr/>
        </p:nvSpPr>
        <p:spPr>
          <a:xfrm>
            <a:off x="1074199" y="1713393"/>
            <a:ext cx="3693111" cy="50246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CDD633DA-93B8-406A-A03B-853796A559B2}"/>
              </a:ext>
            </a:extLst>
          </p:cNvPr>
          <p:cNvSpPr/>
          <p:nvPr/>
        </p:nvSpPr>
        <p:spPr>
          <a:xfrm>
            <a:off x="967663" y="2180348"/>
            <a:ext cx="3861785" cy="1200748"/>
          </a:xfrm>
          <a:prstGeom prst="fram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A2DE2D-51BF-40FE-8BD6-82BA32EA10B2}"/>
              </a:ext>
            </a:extLst>
          </p:cNvPr>
          <p:cNvCxnSpPr>
            <a:cxnSpLocks/>
          </p:cNvCxnSpPr>
          <p:nvPr/>
        </p:nvCxnSpPr>
        <p:spPr>
          <a:xfrm flipH="1">
            <a:off x="4950872" y="1964626"/>
            <a:ext cx="1873594" cy="897626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A55EA50-CF78-4D79-964A-3F49A5C732B6}"/>
              </a:ext>
            </a:extLst>
          </p:cNvPr>
          <p:cNvSpPr txBox="1"/>
          <p:nvPr/>
        </p:nvSpPr>
        <p:spPr>
          <a:xfrm>
            <a:off x="323210" y="4428411"/>
            <a:ext cx="5828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badi" panose="020B0604020104020204" pitchFamily="34" charset="0"/>
              </a:rPr>
              <a:t>All accounts with same passwords hacked !!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AECA88-9571-473E-AC12-F8ECE1B40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24466" y="3352783"/>
            <a:ext cx="1532138" cy="14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A9F4ED-0D85-4380-807A-446F8E1A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6" y="1735582"/>
            <a:ext cx="5131592" cy="3138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AB3829-8CCB-45A2-B9A1-FABF001AC990}"/>
              </a:ext>
            </a:extLst>
          </p:cNvPr>
          <p:cNvSpPr txBox="1"/>
          <p:nvPr/>
        </p:nvSpPr>
        <p:spPr>
          <a:xfrm>
            <a:off x="865807" y="3170248"/>
            <a:ext cx="112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: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388898-460B-4125-A588-AD21A16BD1E0}"/>
              </a:ext>
            </a:extLst>
          </p:cNvPr>
          <p:cNvSpPr/>
          <p:nvPr/>
        </p:nvSpPr>
        <p:spPr>
          <a:xfrm>
            <a:off x="2070967" y="3170248"/>
            <a:ext cx="2172559" cy="31668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cyberwizards@12345mn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9037D-465C-40B2-A498-23F0720AC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07637" y="183447"/>
            <a:ext cx="3369353" cy="224623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4FEB7F-7645-4E42-BEEC-C44254F2FB75}"/>
              </a:ext>
            </a:extLst>
          </p:cNvPr>
          <p:cNvCxnSpPr/>
          <p:nvPr/>
        </p:nvCxnSpPr>
        <p:spPr>
          <a:xfrm flipH="1">
            <a:off x="3897297" y="568171"/>
            <a:ext cx="1882066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CBB4C6-A774-4957-B834-3B8A005C6CD3}"/>
              </a:ext>
            </a:extLst>
          </p:cNvPr>
          <p:cNvSpPr/>
          <p:nvPr/>
        </p:nvSpPr>
        <p:spPr>
          <a:xfrm>
            <a:off x="2476869" y="213063"/>
            <a:ext cx="1260630" cy="80786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Brute Force Attack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13A3C5-D89C-4C8B-A68F-FC0C5731B4FB}"/>
              </a:ext>
            </a:extLst>
          </p:cNvPr>
          <p:cNvCxnSpPr>
            <a:cxnSpLocks/>
          </p:cNvCxnSpPr>
          <p:nvPr/>
        </p:nvCxnSpPr>
        <p:spPr>
          <a:xfrm>
            <a:off x="3071674" y="1162975"/>
            <a:ext cx="0" cy="75460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A93106C9-C8F7-4B61-9A87-88B0CF8081B5}"/>
              </a:ext>
            </a:extLst>
          </p:cNvPr>
          <p:cNvSpPr/>
          <p:nvPr/>
        </p:nvSpPr>
        <p:spPr>
          <a:xfrm>
            <a:off x="1253783" y="2310577"/>
            <a:ext cx="2718537" cy="19885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6CA3B059-D431-4BE7-AA39-CE67FBFA6220}"/>
              </a:ext>
            </a:extLst>
          </p:cNvPr>
          <p:cNvSpPr/>
          <p:nvPr/>
        </p:nvSpPr>
        <p:spPr>
          <a:xfrm rot="10800000">
            <a:off x="7535110" y="2683439"/>
            <a:ext cx="710213" cy="1615736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503B56-FF95-43AB-9863-F75538DA9699}"/>
              </a:ext>
            </a:extLst>
          </p:cNvPr>
          <p:cNvSpPr/>
          <p:nvPr/>
        </p:nvSpPr>
        <p:spPr>
          <a:xfrm>
            <a:off x="6180337" y="3685712"/>
            <a:ext cx="1260630" cy="80786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Dictionary Attack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C492F3-986E-45F2-A864-0FD14FF51DB8}"/>
              </a:ext>
            </a:extLst>
          </p:cNvPr>
          <p:cNvCxnSpPr/>
          <p:nvPr/>
        </p:nvCxnSpPr>
        <p:spPr>
          <a:xfrm flipH="1">
            <a:off x="4572000" y="4089644"/>
            <a:ext cx="14356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F994838-5552-44DD-ABD8-4A97751D4F08}"/>
              </a:ext>
            </a:extLst>
          </p:cNvPr>
          <p:cNvSpPr txBox="1"/>
          <p:nvPr/>
        </p:nvSpPr>
        <p:spPr>
          <a:xfrm>
            <a:off x="4838330" y="2849732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badi" panose="020B0604020104020204" pitchFamily="34" charset="0"/>
              </a:rPr>
              <a:t>Password Leaked!!</a:t>
            </a:r>
          </a:p>
        </p:txBody>
      </p:sp>
    </p:spTree>
    <p:extLst>
      <p:ext uri="{BB962C8B-B14F-4D97-AF65-F5344CB8AC3E}">
        <p14:creationId xmlns:p14="http://schemas.microsoft.com/office/powerpoint/2010/main" val="830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2" grpId="0" animBg="1"/>
      <p:bldP spid="23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2E3B5B-F3EB-4E3E-A644-6B8FB92934C4}"/>
              </a:ext>
            </a:extLst>
          </p:cNvPr>
          <p:cNvSpPr txBox="1"/>
          <p:nvPr/>
        </p:nvSpPr>
        <p:spPr>
          <a:xfrm>
            <a:off x="1695634" y="1741426"/>
            <a:ext cx="6130204" cy="1660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600" b="1" dirty="0">
                <a:solidFill>
                  <a:schemeClr val="tx1"/>
                </a:solidFill>
                <a:latin typeface="Montserrat" panose="00000500000000000000" pitchFamily="2" charset="0"/>
              </a:rPr>
              <a:t>GRAPHICAL PASSWORD</a:t>
            </a:r>
          </a:p>
          <a:p>
            <a:pPr algn="ctr">
              <a:lnSpc>
                <a:spcPct val="150000"/>
              </a:lnSpc>
            </a:pPr>
            <a:r>
              <a:rPr lang="en-IN" sz="3600" b="1" dirty="0">
                <a:solidFill>
                  <a:schemeClr val="tx1"/>
                </a:solidFill>
                <a:latin typeface="Montserrat" panose="00000500000000000000" pitchFamily="2" charset="0"/>
              </a:rPr>
              <a:t>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5158023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5DBCF-A917-4130-8D8F-AD064BCC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70" y="654247"/>
            <a:ext cx="6771524" cy="4397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03F98-1967-459B-AE4E-D0BF9CE2B82B}"/>
              </a:ext>
            </a:extLst>
          </p:cNvPr>
          <p:cNvSpPr txBox="1"/>
          <p:nvPr/>
        </p:nvSpPr>
        <p:spPr>
          <a:xfrm rot="10800000" flipV="1">
            <a:off x="3285568" y="192582"/>
            <a:ext cx="59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16552240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5DBCF-A917-4130-8D8F-AD064BCC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2970" y="654247"/>
            <a:ext cx="6771524" cy="4397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03F98-1967-459B-AE4E-D0BF9CE2B82B}"/>
              </a:ext>
            </a:extLst>
          </p:cNvPr>
          <p:cNvSpPr txBox="1"/>
          <p:nvPr/>
        </p:nvSpPr>
        <p:spPr>
          <a:xfrm rot="10800000" flipV="1">
            <a:off x="3285568" y="192582"/>
            <a:ext cx="59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08B5B-2973-4821-B433-3E11628624AD}"/>
              </a:ext>
            </a:extLst>
          </p:cNvPr>
          <p:cNvSpPr txBox="1"/>
          <p:nvPr/>
        </p:nvSpPr>
        <p:spPr>
          <a:xfrm>
            <a:off x="4696287" y="2104008"/>
            <a:ext cx="8050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latin typeface="Montserrat" panose="00000500000000000000" pitchFamily="2" charset="0"/>
                <a:ea typeface="Microsoft YaHei" panose="020B0503020204020204" pitchFamily="34" charset="-122"/>
              </a:rPr>
              <a:t>Nebarthi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E2480-2C43-4283-B038-AAAFCB9CE341}"/>
              </a:ext>
            </a:extLst>
          </p:cNvPr>
          <p:cNvSpPr txBox="1"/>
          <p:nvPr/>
        </p:nvSpPr>
        <p:spPr>
          <a:xfrm>
            <a:off x="6281366" y="2104008"/>
            <a:ext cx="606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latin typeface="Montserrat" panose="00000500000000000000" pitchFamily="2" charset="0"/>
                <a:ea typeface="Microsoft YaHei" panose="020B0503020204020204" pitchFamily="34" charset="-122"/>
              </a:rPr>
              <a:t>Pavan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EFDA0-0280-4058-870C-DFD1C9E64E94}"/>
              </a:ext>
            </a:extLst>
          </p:cNvPr>
          <p:cNvSpPr txBox="1"/>
          <p:nvPr/>
        </p:nvSpPr>
        <p:spPr>
          <a:xfrm>
            <a:off x="4813178" y="2785577"/>
            <a:ext cx="10903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latin typeface="Montserrat" panose="00000500000000000000" pitchFamily="2" charset="0"/>
                <a:ea typeface="Microsoft YaHei" panose="020B0503020204020204" pitchFamily="34" charset="-122"/>
              </a:rPr>
              <a:t>cyberwizard7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AF4AE-BBD9-4FD1-85D5-AC5D3806D385}"/>
              </a:ext>
            </a:extLst>
          </p:cNvPr>
          <p:cNvSpPr txBox="1"/>
          <p:nvPr/>
        </p:nvSpPr>
        <p:spPr>
          <a:xfrm>
            <a:off x="4488732" y="3340188"/>
            <a:ext cx="1872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latin typeface="Montserrat" panose="00000500000000000000" pitchFamily="2" charset="0"/>
                <a:ea typeface="Microsoft YaHei" panose="020B0503020204020204" pitchFamily="34" charset="-122"/>
              </a:rPr>
              <a:t>cyberwizard@gmail.com</a:t>
            </a:r>
          </a:p>
        </p:txBody>
      </p:sp>
    </p:spTree>
    <p:extLst>
      <p:ext uri="{BB962C8B-B14F-4D97-AF65-F5344CB8AC3E}">
        <p14:creationId xmlns:p14="http://schemas.microsoft.com/office/powerpoint/2010/main" val="48557196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5DBCF-A917-4130-8D8F-AD064BCC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2971" y="654247"/>
            <a:ext cx="6771522" cy="4397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03F98-1967-459B-AE4E-D0BF9CE2B82B}"/>
              </a:ext>
            </a:extLst>
          </p:cNvPr>
          <p:cNvSpPr txBox="1"/>
          <p:nvPr/>
        </p:nvSpPr>
        <p:spPr>
          <a:xfrm rot="10800000" flipV="1">
            <a:off x="2273514" y="192582"/>
            <a:ext cx="59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SIGN UP – Select a category</a:t>
            </a:r>
          </a:p>
        </p:txBody>
      </p:sp>
    </p:spTree>
    <p:extLst>
      <p:ext uri="{BB962C8B-B14F-4D97-AF65-F5344CB8AC3E}">
        <p14:creationId xmlns:p14="http://schemas.microsoft.com/office/powerpoint/2010/main" val="213112858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52CCAF-7BE1-41E8-A47D-4672FEB6AC8F}"/>
              </a:ext>
            </a:extLst>
          </p:cNvPr>
          <p:cNvSpPr txBox="1"/>
          <p:nvPr/>
        </p:nvSpPr>
        <p:spPr>
          <a:xfrm>
            <a:off x="1748901" y="2059619"/>
            <a:ext cx="5989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accent2"/>
                </a:solidFill>
                <a:latin typeface="Montserrat" panose="00000500000000000000" pitchFamily="2" charset="0"/>
              </a:rPr>
              <a:t>DEEP IMAGE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2E36E-93AB-4079-84EB-2A8BA45D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60" y="2922175"/>
            <a:ext cx="1247372" cy="7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9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890A39-297A-4BD5-BCB7-BFA0764C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1" y="778153"/>
            <a:ext cx="7560516" cy="4365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7565BD-32D8-41CC-97B2-7961E3F7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 flipV="1">
            <a:off x="3878430" y="1964738"/>
            <a:ext cx="1240100" cy="1240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06D459-DD89-436C-A930-C44815F77098}"/>
              </a:ext>
            </a:extLst>
          </p:cNvPr>
          <p:cNvSpPr txBox="1"/>
          <p:nvPr/>
        </p:nvSpPr>
        <p:spPr>
          <a:xfrm rot="10800000" flipV="1">
            <a:off x="2717396" y="180198"/>
            <a:ext cx="59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DEEP IMAGE SEARCH</a:t>
            </a:r>
          </a:p>
        </p:txBody>
      </p:sp>
    </p:spTree>
    <p:extLst>
      <p:ext uri="{BB962C8B-B14F-4D97-AF65-F5344CB8AC3E}">
        <p14:creationId xmlns:p14="http://schemas.microsoft.com/office/powerpoint/2010/main" val="124749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C79F3C-5544-443F-9DBF-1E48A768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0" y="70781"/>
            <a:ext cx="8785642" cy="5072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EF299-7E95-488C-B1F5-B7D973FA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 flipV="1">
            <a:off x="1591494" y="775131"/>
            <a:ext cx="675190" cy="675190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C338E43-8859-4DA1-A054-67132F9C634E}"/>
              </a:ext>
            </a:extLst>
          </p:cNvPr>
          <p:cNvCxnSpPr/>
          <p:nvPr/>
        </p:nvCxnSpPr>
        <p:spPr>
          <a:xfrm rot="16200000" flipH="1">
            <a:off x="1440817" y="1938594"/>
            <a:ext cx="1518081" cy="54153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09D57-E096-4140-A510-FB810F0B4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550" y="3008656"/>
            <a:ext cx="1247372" cy="776064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98BDB19-070B-4664-9C95-D195EB310769}"/>
              </a:ext>
            </a:extLst>
          </p:cNvPr>
          <p:cNvCxnSpPr>
            <a:cxnSpLocks/>
          </p:cNvCxnSpPr>
          <p:nvPr/>
        </p:nvCxnSpPr>
        <p:spPr>
          <a:xfrm flipV="1">
            <a:off x="3049922" y="1828800"/>
            <a:ext cx="1739399" cy="1695635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81F821-FA1B-4FFD-9482-FA3EFE040754}"/>
              </a:ext>
            </a:extLst>
          </p:cNvPr>
          <p:cNvSpPr txBox="1"/>
          <p:nvPr/>
        </p:nvSpPr>
        <p:spPr>
          <a:xfrm>
            <a:off x="2379216" y="931095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Selected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EF8F83-E594-43EE-BB88-4DBE1E5A0C91}"/>
              </a:ext>
            </a:extLst>
          </p:cNvPr>
          <p:cNvSpPr txBox="1"/>
          <p:nvPr/>
        </p:nvSpPr>
        <p:spPr>
          <a:xfrm>
            <a:off x="1756328" y="3824973"/>
            <a:ext cx="1749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Deep transfer learning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9FDB8C-CD0F-48D6-A0CB-E21EB798AA96}"/>
              </a:ext>
            </a:extLst>
          </p:cNvPr>
          <p:cNvSpPr/>
          <p:nvPr/>
        </p:nvSpPr>
        <p:spPr>
          <a:xfrm>
            <a:off x="4849446" y="851219"/>
            <a:ext cx="2815591" cy="243596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1AB400-4622-490F-9B7F-CB7B7894134D}"/>
              </a:ext>
            </a:extLst>
          </p:cNvPr>
          <p:cNvSpPr txBox="1"/>
          <p:nvPr/>
        </p:nvSpPr>
        <p:spPr>
          <a:xfrm>
            <a:off x="5633512" y="3385935"/>
            <a:ext cx="124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Similar Images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86214A-80D9-434C-9AF5-3535B3BCD3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92150" y="1084983"/>
            <a:ext cx="844543" cy="844543"/>
          </a:xfrm>
          <a:prstGeom prst="rect">
            <a:avLst/>
          </a:prstGeom>
          <a:effectLst>
            <a:glow rad="101600">
              <a:schemeClr val="accent1">
                <a:alpha val="40000"/>
              </a:schemeClr>
            </a:glo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C27D2D-7A50-4C2B-8DB1-FA4A05A7F9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52143" y="1084983"/>
            <a:ext cx="872420" cy="872420"/>
          </a:xfrm>
          <a:prstGeom prst="rect">
            <a:avLst/>
          </a:prstGeom>
          <a:effectLst>
            <a:glow rad="101600">
              <a:schemeClr val="accent1">
                <a:alpha val="40000"/>
              </a:schemeClr>
            </a:glo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4959F0-3B5C-41BB-BFA4-A2C5B1D5FED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23734" y="2163290"/>
            <a:ext cx="844542" cy="844542"/>
          </a:xfrm>
          <a:prstGeom prst="rect">
            <a:avLst/>
          </a:prstGeom>
          <a:effectLst>
            <a:glow rad="101600">
              <a:schemeClr val="accent1">
                <a:alpha val="40000"/>
              </a:schemeClr>
            </a:glo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60CD01-B13B-43E5-A82D-DB128E1F00A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42491" y="2163290"/>
            <a:ext cx="872420" cy="872420"/>
          </a:xfrm>
          <a:prstGeom prst="rect">
            <a:avLst/>
          </a:prstGeom>
          <a:effectLst>
            <a:glow rad="1016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4002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51" y="960628"/>
            <a:ext cx="8478175" cy="39860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51F1C-70E7-40BC-8328-EF643149AA1B}"/>
              </a:ext>
            </a:extLst>
          </p:cNvPr>
          <p:cNvSpPr txBox="1"/>
          <p:nvPr/>
        </p:nvSpPr>
        <p:spPr>
          <a:xfrm rot="10800000" flipV="1">
            <a:off x="1927284" y="303318"/>
            <a:ext cx="59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DEEP IMAGE SEARCH Example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66BAD53-2234-41F9-8A66-D612DD208099}"/>
              </a:ext>
            </a:extLst>
          </p:cNvPr>
          <p:cNvSpPr/>
          <p:nvPr/>
        </p:nvSpPr>
        <p:spPr>
          <a:xfrm>
            <a:off x="3238614" y="538879"/>
            <a:ext cx="2905697" cy="277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958FD08-CBA1-422E-8144-76048182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358" y="941610"/>
            <a:ext cx="1992676" cy="1814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C06D31-385B-457D-8981-AEF6DB1B5E1F}"/>
              </a:ext>
            </a:extLst>
          </p:cNvPr>
          <p:cNvSpPr txBox="1"/>
          <p:nvPr/>
        </p:nvSpPr>
        <p:spPr>
          <a:xfrm>
            <a:off x="3400425" y="33718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8B3BB-643E-49FD-8D86-0F4EFF77FDF7}"/>
              </a:ext>
            </a:extLst>
          </p:cNvPr>
          <p:cNvSpPr txBox="1"/>
          <p:nvPr/>
        </p:nvSpPr>
        <p:spPr>
          <a:xfrm>
            <a:off x="3238614" y="3494961"/>
            <a:ext cx="3300412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 Extra Bold" panose="00000900000000000000" pitchFamily="50" charset="0"/>
              </a:rPr>
              <a:t>      </a:t>
            </a:r>
            <a:r>
              <a:rPr lang="en-US" sz="1800" dirty="0">
                <a:solidFill>
                  <a:schemeClr val="tx1"/>
                </a:solidFill>
                <a:latin typeface="Montserrat Extra Bold" panose="00000900000000000000" pitchFamily="50" charset="0"/>
              </a:rPr>
              <a:t> </a:t>
            </a:r>
            <a:r>
              <a:rPr lang="en-US" sz="1800" b="1" dirty="0">
                <a:solidFill>
                  <a:schemeClr val="tx1"/>
                </a:solidFill>
                <a:latin typeface="Montserrat Extra Bold" panose="00000900000000000000" pitchFamily="50" charset="0"/>
              </a:rPr>
              <a:t>THE BINARY PROJECT</a:t>
            </a:r>
          </a:p>
        </p:txBody>
      </p:sp>
    </p:spTree>
    <p:extLst>
      <p:ext uri="{BB962C8B-B14F-4D97-AF65-F5344CB8AC3E}">
        <p14:creationId xmlns:p14="http://schemas.microsoft.com/office/powerpoint/2010/main" val="34355826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62" y="958788"/>
            <a:ext cx="8238478" cy="40323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B3EA80-DFCC-498C-AA2C-537D3684B5E3}"/>
              </a:ext>
            </a:extLst>
          </p:cNvPr>
          <p:cNvSpPr txBox="1"/>
          <p:nvPr/>
        </p:nvSpPr>
        <p:spPr>
          <a:xfrm rot="10800000" flipV="1">
            <a:off x="1927284" y="303318"/>
            <a:ext cx="59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DEEP IMAGE SEARCH Example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14" y="1012054"/>
            <a:ext cx="7696939" cy="39790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1C8BBF-4DE0-4B49-90CA-C40228C6C147}"/>
              </a:ext>
            </a:extLst>
          </p:cNvPr>
          <p:cNvSpPr txBox="1"/>
          <p:nvPr/>
        </p:nvSpPr>
        <p:spPr>
          <a:xfrm rot="10800000" flipV="1">
            <a:off x="1927284" y="303318"/>
            <a:ext cx="59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DEEP IMAGE SEARCH Example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28" y="560798"/>
            <a:ext cx="8336132" cy="4396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713" y="4321125"/>
            <a:ext cx="855144" cy="6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169" y="4321125"/>
            <a:ext cx="855144" cy="6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9256" y="4321125"/>
            <a:ext cx="855144" cy="6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6625" y="4321125"/>
            <a:ext cx="855144" cy="6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553D3-42A7-4287-BC9C-3BB341B3A35D}"/>
              </a:ext>
            </a:extLst>
          </p:cNvPr>
          <p:cNvSpPr txBox="1"/>
          <p:nvPr/>
        </p:nvSpPr>
        <p:spPr>
          <a:xfrm rot="10800000" flipV="1">
            <a:off x="1989427" y="99131"/>
            <a:ext cx="59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DEEP IMAGE SEARCH Code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D53C4B-4EEB-46E4-91D2-B2BE0A7AC7BA}"/>
              </a:ext>
            </a:extLst>
          </p:cNvPr>
          <p:cNvSpPr txBox="1"/>
          <p:nvPr/>
        </p:nvSpPr>
        <p:spPr>
          <a:xfrm>
            <a:off x="3000652" y="1863864"/>
            <a:ext cx="2714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accent2"/>
                </a:solidFill>
                <a:latin typeface="Montserrat" panose="00000500000000000000" pitchFamily="2" charset="0"/>
              </a:rPr>
              <a:t>HASHING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49877-17E1-4E68-B390-EE8778DFE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984" y="2682648"/>
            <a:ext cx="3159540" cy="1212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917777-DD89-4E55-9EE9-E9784210ACD1}"/>
              </a:ext>
            </a:extLst>
          </p:cNvPr>
          <p:cNvSpPr txBox="1"/>
          <p:nvPr/>
        </p:nvSpPr>
        <p:spPr>
          <a:xfrm>
            <a:off x="3722248" y="0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HASHING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CF58CF-704C-48D7-9F2B-3FACD5E7F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1" y="778153"/>
            <a:ext cx="7560516" cy="4365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0761FB-41D7-49AA-943E-08884F5F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69958" y="2097905"/>
            <a:ext cx="1604084" cy="16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8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A9FF74-C07A-468D-A310-199E282D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8" y="70781"/>
            <a:ext cx="8975332" cy="507271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25A143-F4E6-45AB-A88A-155737AAD08B}"/>
              </a:ext>
            </a:extLst>
          </p:cNvPr>
          <p:cNvGrpSpPr/>
          <p:nvPr/>
        </p:nvGrpSpPr>
        <p:grpSpPr>
          <a:xfrm>
            <a:off x="3737919" y="1840386"/>
            <a:ext cx="1358284" cy="1358284"/>
            <a:chOff x="3817812" y="1774763"/>
            <a:chExt cx="1358284" cy="135828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7E44448-D9A0-4E4D-826D-4F4DE018B784}"/>
                </a:ext>
              </a:extLst>
            </p:cNvPr>
            <p:cNvSpPr/>
            <p:nvPr/>
          </p:nvSpPr>
          <p:spPr>
            <a:xfrm>
              <a:off x="3817812" y="1774763"/>
              <a:ext cx="1358284" cy="1242867"/>
            </a:xfrm>
            <a:prstGeom prst="round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1C8403-370C-4965-9CFD-996036EAD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7812" y="1774763"/>
              <a:ext cx="1358284" cy="1358284"/>
            </a:xfrm>
            <a:prstGeom prst="rect">
              <a:avLst/>
            </a:prstGeom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3D9E09-250A-465D-9C46-A98720087A3C}"/>
              </a:ext>
            </a:extLst>
          </p:cNvPr>
          <p:cNvSpPr/>
          <p:nvPr/>
        </p:nvSpPr>
        <p:spPr>
          <a:xfrm>
            <a:off x="5894365" y="2227139"/>
            <a:ext cx="1908700" cy="51605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accent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507F3C-ECD8-4DF6-BE58-71675F9A531A}"/>
              </a:ext>
            </a:extLst>
          </p:cNvPr>
          <p:cNvCxnSpPr/>
          <p:nvPr/>
        </p:nvCxnSpPr>
        <p:spPr>
          <a:xfrm>
            <a:off x="2502317" y="2447458"/>
            <a:ext cx="107538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F0487D-E427-4E8D-84BD-241C743F7C2D}"/>
              </a:ext>
            </a:extLst>
          </p:cNvPr>
          <p:cNvSpPr txBox="1"/>
          <p:nvPr/>
        </p:nvSpPr>
        <p:spPr>
          <a:xfrm>
            <a:off x="1563608" y="304478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86F1E-6102-4E66-AB79-691DBAF005F3}"/>
              </a:ext>
            </a:extLst>
          </p:cNvPr>
          <p:cNvSpPr txBox="1"/>
          <p:nvPr/>
        </p:nvSpPr>
        <p:spPr>
          <a:xfrm>
            <a:off x="3933229" y="3139977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Hashing Algo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20D8D8-8117-4579-A4F7-E7AE9F732A26}"/>
              </a:ext>
            </a:extLst>
          </p:cNvPr>
          <p:cNvSpPr txBox="1"/>
          <p:nvPr/>
        </p:nvSpPr>
        <p:spPr>
          <a:xfrm>
            <a:off x="6392075" y="2902730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Hashed Value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FD11A9-097B-4BD7-876D-C3671240AFA9}"/>
              </a:ext>
            </a:extLst>
          </p:cNvPr>
          <p:cNvCxnSpPr/>
          <p:nvPr/>
        </p:nvCxnSpPr>
        <p:spPr>
          <a:xfrm>
            <a:off x="5175688" y="2519528"/>
            <a:ext cx="63919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C7326EA-25D8-44F2-910A-B76071F23BB1}"/>
              </a:ext>
            </a:extLst>
          </p:cNvPr>
          <p:cNvSpPr txBox="1"/>
          <p:nvPr/>
        </p:nvSpPr>
        <p:spPr>
          <a:xfrm>
            <a:off x="6035976" y="2331281"/>
            <a:ext cx="190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f9c8ff00149f08bf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44ED0C-BC3D-4FFE-B209-C457334744D6}"/>
              </a:ext>
            </a:extLst>
          </p:cNvPr>
          <p:cNvSpPr txBox="1"/>
          <p:nvPr/>
        </p:nvSpPr>
        <p:spPr>
          <a:xfrm>
            <a:off x="3549547" y="647583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HASHING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FAF2F1-D174-4730-AEEF-6B5835D8DA6A}"/>
              </a:ext>
            </a:extLst>
          </p:cNvPr>
          <p:cNvSpPr txBox="1"/>
          <p:nvPr/>
        </p:nvSpPr>
        <p:spPr>
          <a:xfrm>
            <a:off x="3737919" y="1558108"/>
            <a:ext cx="1420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solidFill>
                  <a:schemeClr val="tx1"/>
                </a:solidFill>
              </a:rPr>
              <a:t>(Takes RGB Values)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1A5F47-A11C-43EF-A7B6-EAC41B5C8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83603" y="1984037"/>
            <a:ext cx="985348" cy="9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8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C3BA4-0024-4F50-8E34-0C0360E8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018" y="2213106"/>
            <a:ext cx="956383" cy="717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17DCD-B2D2-433E-9E13-DAD503A0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064" y="2217268"/>
            <a:ext cx="956383" cy="717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24DB8-6EEB-4604-9CA4-33A38E8F0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110" y="2213106"/>
            <a:ext cx="956383" cy="717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3ACD08-AA4E-4EED-A11A-8BD8BEA7F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946" y="2213106"/>
            <a:ext cx="956383" cy="717287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636C5703-5194-4CD9-985F-153ED1174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215" y="547508"/>
            <a:ext cx="7008017" cy="40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C3BA4-0024-4F50-8E34-0C0360E8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474" y="1213467"/>
            <a:ext cx="478192" cy="35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17DCD-B2D2-433E-9E13-DAD503A0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38844" y="1213467"/>
            <a:ext cx="478192" cy="358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24DB8-6EEB-4604-9CA4-33A38E8F0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601414" y="1213467"/>
            <a:ext cx="478192" cy="358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3ACD08-AA4E-4EED-A11A-8BD8BEA7F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15100" y="1213467"/>
            <a:ext cx="478192" cy="358644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636C5703-5194-4CD9-985F-153ED1174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9" y="542736"/>
            <a:ext cx="2891449" cy="167037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635A59-4286-41D7-AAC5-B2B0990BD319}"/>
              </a:ext>
            </a:extLst>
          </p:cNvPr>
          <p:cNvCxnSpPr>
            <a:cxnSpLocks/>
          </p:cNvCxnSpPr>
          <p:nvPr/>
        </p:nvCxnSpPr>
        <p:spPr>
          <a:xfrm flipV="1">
            <a:off x="2787588" y="807868"/>
            <a:ext cx="1143740" cy="51490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64CD42-DA8F-4DD1-8000-23A74B29AA31}"/>
              </a:ext>
            </a:extLst>
          </p:cNvPr>
          <p:cNvCxnSpPr>
            <a:cxnSpLocks/>
          </p:cNvCxnSpPr>
          <p:nvPr/>
        </p:nvCxnSpPr>
        <p:spPr>
          <a:xfrm>
            <a:off x="2787588" y="1457418"/>
            <a:ext cx="1143740" cy="4690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C74185-6654-454C-B525-3F05F7B14452}"/>
              </a:ext>
            </a:extLst>
          </p:cNvPr>
          <p:cNvSpPr txBox="1"/>
          <p:nvPr/>
        </p:nvSpPr>
        <p:spPr>
          <a:xfrm rot="19999736">
            <a:off x="2978547" y="500091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Abadi" panose="020B0604020104020204" pitchFamily="34" charset="0"/>
              </a:rPr>
              <a:t>First Copy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B4D44-2B60-451F-9435-D996B3B5D52D}"/>
              </a:ext>
            </a:extLst>
          </p:cNvPr>
          <p:cNvSpPr txBox="1"/>
          <p:nvPr/>
        </p:nvSpPr>
        <p:spPr>
          <a:xfrm rot="1335895">
            <a:off x="2767789" y="1772567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Abadi" panose="020B0604020104020204" pitchFamily="34" charset="0"/>
              </a:rPr>
              <a:t>Second Copy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1B86E0-10EA-4B98-BC2E-B402FF5068CD}"/>
              </a:ext>
            </a:extLst>
          </p:cNvPr>
          <p:cNvGrpSpPr/>
          <p:nvPr/>
        </p:nvGrpSpPr>
        <p:grpSpPr>
          <a:xfrm>
            <a:off x="4213149" y="464783"/>
            <a:ext cx="1120644" cy="1120644"/>
            <a:chOff x="3817812" y="1774763"/>
            <a:chExt cx="1358284" cy="135828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24F6391-90F7-45CC-8491-6F3D4C0C8CA4}"/>
                </a:ext>
              </a:extLst>
            </p:cNvPr>
            <p:cNvSpPr/>
            <p:nvPr/>
          </p:nvSpPr>
          <p:spPr>
            <a:xfrm>
              <a:off x="3817812" y="1774763"/>
              <a:ext cx="1358284" cy="1242867"/>
            </a:xfrm>
            <a:prstGeom prst="round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9ABC317-FC4D-4964-B241-41FC271B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7812" y="1774763"/>
              <a:ext cx="1358284" cy="135828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E08D84B-5858-443C-BCDC-8C509C69FA6A}"/>
              </a:ext>
            </a:extLst>
          </p:cNvPr>
          <p:cNvSpPr txBox="1"/>
          <p:nvPr/>
        </p:nvSpPr>
        <p:spPr>
          <a:xfrm>
            <a:off x="4292409" y="14664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Abadi" panose="020B0604020104020204" pitchFamily="34" charset="0"/>
              </a:rPr>
              <a:t>Hashing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42DD0-902F-437B-BA10-58F95E14F968}"/>
              </a:ext>
            </a:extLst>
          </p:cNvPr>
          <p:cNvSpPr txBox="1"/>
          <p:nvPr/>
        </p:nvSpPr>
        <p:spPr>
          <a:xfrm>
            <a:off x="4127300" y="2571750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Abadi" panose="020B0604020104020204" pitchFamily="34" charset="0"/>
              </a:rPr>
              <a:t>Similar Images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F9D1D1-ED8B-4D09-8AB6-B6B0AF65D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9634" y="1795686"/>
            <a:ext cx="1247372" cy="7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4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C3BA4-0024-4F50-8E34-0C0360E8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1410" y="146318"/>
            <a:ext cx="394317" cy="295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17DCD-B2D2-433E-9E13-DAD503A0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5780" y="146318"/>
            <a:ext cx="394317" cy="295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24DB8-6EEB-4604-9CA4-33A38E8F0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88350" y="146318"/>
            <a:ext cx="394317" cy="295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3ACD08-AA4E-4EED-A11A-8BD8BEA7F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902036" y="146318"/>
            <a:ext cx="394317" cy="29573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1B86E0-10EA-4B98-BC2E-B402FF5068CD}"/>
              </a:ext>
            </a:extLst>
          </p:cNvPr>
          <p:cNvGrpSpPr/>
          <p:nvPr/>
        </p:nvGrpSpPr>
        <p:grpSpPr>
          <a:xfrm>
            <a:off x="466772" y="572216"/>
            <a:ext cx="1506285" cy="1531791"/>
            <a:chOff x="3817812" y="1774763"/>
            <a:chExt cx="1358284" cy="135828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24F6391-90F7-45CC-8491-6F3D4C0C8CA4}"/>
                </a:ext>
              </a:extLst>
            </p:cNvPr>
            <p:cNvSpPr/>
            <p:nvPr/>
          </p:nvSpPr>
          <p:spPr>
            <a:xfrm>
              <a:off x="3817812" y="1774763"/>
              <a:ext cx="1358284" cy="1242867"/>
            </a:xfrm>
            <a:prstGeom prst="round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9ABC317-FC4D-4964-B241-41FC271B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7812" y="1774763"/>
              <a:ext cx="1358284" cy="135828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E08D84B-5858-443C-BCDC-8C509C69FA6A}"/>
              </a:ext>
            </a:extLst>
          </p:cNvPr>
          <p:cNvSpPr txBox="1"/>
          <p:nvPr/>
        </p:nvSpPr>
        <p:spPr>
          <a:xfrm>
            <a:off x="819002" y="57221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Abadi" panose="020B0604020104020204" pitchFamily="34" charset="0"/>
              </a:rPr>
              <a:t>Hashing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F9D1D1-ED8B-4D09-8AB6-B6B0AF65D8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568" y="3420299"/>
            <a:ext cx="1247372" cy="7760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578F1A-857A-4890-BC8F-11E612379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4683" y="2956989"/>
            <a:ext cx="394317" cy="2957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7CFA11-DDEC-436C-BFE9-3C2CC84C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9053" y="2956989"/>
            <a:ext cx="394317" cy="2957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BB0FB4-3AC0-4972-9ED3-9F1D9502F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31623" y="2956989"/>
            <a:ext cx="394317" cy="295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4BD316-82F8-441E-8294-4868EBD09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845309" y="2956989"/>
            <a:ext cx="394317" cy="2957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62E1C4-3FFD-40B8-8CE0-76615785CED8}"/>
              </a:ext>
            </a:extLst>
          </p:cNvPr>
          <p:cNvCxnSpPr/>
          <p:nvPr/>
        </p:nvCxnSpPr>
        <p:spPr>
          <a:xfrm>
            <a:off x="2042467" y="1207363"/>
            <a:ext cx="11357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D430625-37A2-4E64-9253-AA40D647F1D8}"/>
              </a:ext>
            </a:extLst>
          </p:cNvPr>
          <p:cNvSpPr/>
          <p:nvPr/>
        </p:nvSpPr>
        <p:spPr>
          <a:xfrm>
            <a:off x="3212910" y="819984"/>
            <a:ext cx="2718180" cy="906094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E7290-58D8-434A-8EA7-C25254677B83}"/>
              </a:ext>
            </a:extLst>
          </p:cNvPr>
          <p:cNvSpPr txBox="1"/>
          <p:nvPr/>
        </p:nvSpPr>
        <p:spPr>
          <a:xfrm>
            <a:off x="3335961" y="903699"/>
            <a:ext cx="26298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2"/>
                </a:solidFill>
              </a:rPr>
              <a:t>$2a$10$MsZryemRW0EqWzT6J36Yp.gXZkXtwswlGgNZWApd2Cpx3qVTOHlXW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EC168D-485F-4E1C-B8E2-7DB7A63DD2C6}"/>
              </a:ext>
            </a:extLst>
          </p:cNvPr>
          <p:cNvSpPr txBox="1"/>
          <p:nvPr/>
        </p:nvSpPr>
        <p:spPr>
          <a:xfrm>
            <a:off x="3995890" y="44205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Hashed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7C4EBC-6C5C-477C-8C6A-2A50CF833A8F}"/>
              </a:ext>
            </a:extLst>
          </p:cNvPr>
          <p:cNvCxnSpPr>
            <a:cxnSpLocks/>
          </p:cNvCxnSpPr>
          <p:nvPr/>
        </p:nvCxnSpPr>
        <p:spPr>
          <a:xfrm>
            <a:off x="5965794" y="1207363"/>
            <a:ext cx="1276170" cy="659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DA7AA-4A67-4BA1-BE4E-FB6E36DD5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172998" y="1726078"/>
            <a:ext cx="1167861" cy="136723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E854A83-6272-444D-BE59-1536E597C40A}"/>
              </a:ext>
            </a:extLst>
          </p:cNvPr>
          <p:cNvSpPr txBox="1"/>
          <p:nvPr/>
        </p:nvSpPr>
        <p:spPr>
          <a:xfrm>
            <a:off x="7241964" y="1383907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62C9C9-45CC-41B5-A2CE-C6CA219896B8}"/>
              </a:ext>
            </a:extLst>
          </p:cNvPr>
          <p:cNvSpPr txBox="1"/>
          <p:nvPr/>
        </p:nvSpPr>
        <p:spPr>
          <a:xfrm>
            <a:off x="6179749" y="726104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Hashed Value Stored In Database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B9925B-2090-471E-BC3F-87B01B340C82}"/>
              </a:ext>
            </a:extLst>
          </p:cNvPr>
          <p:cNvCxnSpPr/>
          <p:nvPr/>
        </p:nvCxnSpPr>
        <p:spPr>
          <a:xfrm>
            <a:off x="1952206" y="3809811"/>
            <a:ext cx="11357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9882A8A-22A0-4DCE-877E-89E2199C7C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2910" y="3660462"/>
            <a:ext cx="328886" cy="3288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76B29B-4EBA-4D4B-A9AC-7802CA4637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2810" y="3660462"/>
            <a:ext cx="328886" cy="3288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EE9B3DC-672E-47D1-A9EE-37FF2DBCEE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2710" y="3660462"/>
            <a:ext cx="328886" cy="32888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12D2DED-5E33-4CC7-BAF7-245B46EC5B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94242" y="3660462"/>
            <a:ext cx="328886" cy="3288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975DC4B-37DD-4F81-8C0C-006C3A61EA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5774" y="3660462"/>
            <a:ext cx="328886" cy="32888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E984721-C945-4ADB-AC15-DB31EFFAFD7A}"/>
              </a:ext>
            </a:extLst>
          </p:cNvPr>
          <p:cNvSpPr txBox="1"/>
          <p:nvPr/>
        </p:nvSpPr>
        <p:spPr>
          <a:xfrm>
            <a:off x="3377353" y="4061906"/>
            <a:ext cx="1611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Similar images for selected images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3D1813-D8D4-47B9-886C-0330D9CDC8B5}"/>
              </a:ext>
            </a:extLst>
          </p:cNvPr>
          <p:cNvCxnSpPr>
            <a:cxnSpLocks/>
          </p:cNvCxnSpPr>
          <p:nvPr/>
        </p:nvCxnSpPr>
        <p:spPr>
          <a:xfrm flipV="1">
            <a:off x="5293005" y="2571750"/>
            <a:ext cx="1879993" cy="1213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452DE4A-C51A-4FE7-8B11-A706B058658F}"/>
              </a:ext>
            </a:extLst>
          </p:cNvPr>
          <p:cNvSpPr txBox="1"/>
          <p:nvPr/>
        </p:nvSpPr>
        <p:spPr>
          <a:xfrm>
            <a:off x="6603879" y="3261014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Images with similar images</a:t>
            </a:r>
          </a:p>
          <a:p>
            <a:r>
              <a:rPr lang="en-IN" b="1" dirty="0">
                <a:solidFill>
                  <a:schemeClr val="tx1"/>
                </a:solidFill>
              </a:rPr>
              <a:t>Stored in database</a:t>
            </a:r>
          </a:p>
        </p:txBody>
      </p:sp>
    </p:spTree>
    <p:extLst>
      <p:ext uri="{BB962C8B-B14F-4D97-AF65-F5344CB8AC3E}">
        <p14:creationId xmlns:p14="http://schemas.microsoft.com/office/powerpoint/2010/main" val="11138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30" grpId="0"/>
      <p:bldP spid="31" grpId="0"/>
      <p:bldP spid="43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AE4F46-C5DB-4E16-A874-D12E323FD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5868" y="1317705"/>
            <a:ext cx="1757938" cy="2058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711184-17C2-4DE2-96DF-3408CB658F62}"/>
              </a:ext>
            </a:extLst>
          </p:cNvPr>
          <p:cNvSpPr txBox="1"/>
          <p:nvPr/>
        </p:nvSpPr>
        <p:spPr>
          <a:xfrm>
            <a:off x="2228136" y="461535"/>
            <a:ext cx="5948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0" dirty="0">
                <a:solidFill>
                  <a:schemeClr val="tx1"/>
                </a:solidFill>
              </a:rPr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F1C9A-D7C4-4C13-9881-41B5E11F18F0}"/>
              </a:ext>
            </a:extLst>
          </p:cNvPr>
          <p:cNvSpPr txBox="1"/>
          <p:nvPr/>
        </p:nvSpPr>
        <p:spPr>
          <a:xfrm>
            <a:off x="559730" y="3375753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97E7E6-29CA-4492-85D8-BFC0B4E91FED}"/>
              </a:ext>
            </a:extLst>
          </p:cNvPr>
          <p:cNvSpPr/>
          <p:nvPr/>
        </p:nvSpPr>
        <p:spPr>
          <a:xfrm>
            <a:off x="3239543" y="669063"/>
            <a:ext cx="3250034" cy="1083385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FDB402-A0D3-4897-9C08-4C51EAC35D63}"/>
              </a:ext>
            </a:extLst>
          </p:cNvPr>
          <p:cNvSpPr txBox="1"/>
          <p:nvPr/>
        </p:nvSpPr>
        <p:spPr>
          <a:xfrm>
            <a:off x="3207326" y="841423"/>
            <a:ext cx="33144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2"/>
                </a:solidFill>
              </a:rPr>
              <a:t>$2a$10$MsZryemRW0EqWzT6J36Yp.gXZkXtwswlGgNZWApd2Cpx3qVTOHlXW</a:t>
            </a:r>
            <a:endParaRPr lang="en-IN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9788086-9DCD-42D6-BB3B-5721214A9F05}"/>
              </a:ext>
            </a:extLst>
          </p:cNvPr>
          <p:cNvSpPr/>
          <p:nvPr/>
        </p:nvSpPr>
        <p:spPr>
          <a:xfrm>
            <a:off x="3239543" y="2222252"/>
            <a:ext cx="2796280" cy="2337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C95B5F-7BF1-4087-9601-BFCDC27E9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82215" y="2877216"/>
            <a:ext cx="541960" cy="4064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98BCF3-408F-4DB8-939D-E5358799B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99814" y="2878268"/>
            <a:ext cx="540557" cy="4054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A22820-B95B-4510-9AF1-7A3834160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733557" y="2895877"/>
            <a:ext cx="488686" cy="3665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1D84F3-E760-47C1-AADE-45FCB86D2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420764" y="2865808"/>
            <a:ext cx="488688" cy="3665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0E1E43-80EB-4A50-BA69-D747D5460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186" y="3589404"/>
            <a:ext cx="488688" cy="4886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C3B6EF-1164-4561-B7A9-BC06117CF6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1345" y="3575808"/>
            <a:ext cx="488688" cy="4886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0343AE-1D92-4C3D-8BED-926FA627D7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9321" y="3589404"/>
            <a:ext cx="488688" cy="4886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37792A2-9D28-4CCA-948F-38933C00ED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4538" y="3575808"/>
            <a:ext cx="488688" cy="4886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A429E9C-1EB6-42CF-A65D-C270BD7A52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3737" y="3622960"/>
            <a:ext cx="421575" cy="4215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C8E928-DFF6-4E4C-9569-F46E9B7ED660}"/>
              </a:ext>
            </a:extLst>
          </p:cNvPr>
          <p:cNvSpPr txBox="1"/>
          <p:nvPr/>
        </p:nvSpPr>
        <p:spPr>
          <a:xfrm>
            <a:off x="6035823" y="3129532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</a:rPr>
              <a:t>Images  name Shuffled and </a:t>
            </a:r>
          </a:p>
          <a:p>
            <a:r>
              <a:rPr lang="en-IN" sz="1800" dirty="0">
                <a:solidFill>
                  <a:schemeClr val="tx1"/>
                </a:solidFill>
              </a:rPr>
              <a:t>Stored in Database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8C5CDB-457D-4AA2-895E-ECCCBD6819E5}"/>
              </a:ext>
            </a:extLst>
          </p:cNvPr>
          <p:cNvSpPr txBox="1"/>
          <p:nvPr/>
        </p:nvSpPr>
        <p:spPr>
          <a:xfrm>
            <a:off x="3840028" y="237189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</a:rPr>
              <a:t>Hashed value</a:t>
            </a:r>
          </a:p>
        </p:txBody>
      </p:sp>
    </p:spTree>
    <p:extLst>
      <p:ext uri="{BB962C8B-B14F-4D97-AF65-F5344CB8AC3E}">
        <p14:creationId xmlns:p14="http://schemas.microsoft.com/office/powerpoint/2010/main" val="79726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animBg="1"/>
      <p:bldP spid="24" grpId="0"/>
      <p:bldP spid="34" grpId="0" animBg="1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6;p15">
            <a:extLst>
              <a:ext uri="{FF2B5EF4-FFF2-40B4-BE49-F238E27FC236}">
                <a16:creationId xmlns:a16="http://schemas.microsoft.com/office/drawing/2014/main" id="{49D7BCEF-B84C-4EEB-8592-963DFD65C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68708" y="740408"/>
            <a:ext cx="6813458" cy="611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ontserrat"/>
              </a:rPr>
              <a:t>PROBLEM STATEMENT: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02F15-31C2-4A15-8F40-4DF0F4902619}"/>
              </a:ext>
            </a:extLst>
          </p:cNvPr>
          <p:cNvSpPr txBox="1"/>
          <p:nvPr/>
        </p:nvSpPr>
        <p:spPr>
          <a:xfrm>
            <a:off x="2428855" y="1729986"/>
            <a:ext cx="56085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 Neue"/>
              </a:rPr>
              <a:t>Graphical Password Authentication</a:t>
            </a:r>
          </a:p>
        </p:txBody>
      </p:sp>
      <p:sp>
        <p:nvSpPr>
          <p:cNvPr id="10" name="Google Shape;366;p15">
            <a:extLst>
              <a:ext uri="{FF2B5EF4-FFF2-40B4-BE49-F238E27FC236}">
                <a16:creationId xmlns:a16="http://schemas.microsoft.com/office/drawing/2014/main" id="{63FF1E2D-585B-41ED-822A-F6931ACCA0C4}"/>
              </a:ext>
            </a:extLst>
          </p:cNvPr>
          <p:cNvSpPr txBox="1">
            <a:spLocks/>
          </p:cNvSpPr>
          <p:nvPr/>
        </p:nvSpPr>
        <p:spPr>
          <a:xfrm>
            <a:off x="2068708" y="2803255"/>
            <a:ext cx="6813458" cy="61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◇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￭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￮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indent="0">
              <a:buFont typeface="Nixie One"/>
              <a:buNone/>
            </a:pPr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  <a:latin typeface="Montserrat"/>
              </a:rPr>
              <a:t>ORGANIZATION: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ED96E1-EB4B-4FCA-9CBA-742DD6E3C20E}"/>
              </a:ext>
            </a:extLst>
          </p:cNvPr>
          <p:cNvSpPr txBox="1"/>
          <p:nvPr/>
        </p:nvSpPr>
        <p:spPr>
          <a:xfrm>
            <a:off x="1769166" y="3777249"/>
            <a:ext cx="737483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 Neue"/>
              </a:rPr>
              <a:t>AICTE (All India Council for Technical Education)</a:t>
            </a:r>
          </a:p>
        </p:txBody>
      </p:sp>
    </p:spTree>
    <p:extLst>
      <p:ext uri="{BB962C8B-B14F-4D97-AF65-F5344CB8AC3E}">
        <p14:creationId xmlns:p14="http://schemas.microsoft.com/office/powerpoint/2010/main" val="1141258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5DBCF-A917-4130-8D8F-AD064BCC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2971" y="654247"/>
            <a:ext cx="6771522" cy="4397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03F98-1967-459B-AE4E-D0BF9CE2B82B}"/>
              </a:ext>
            </a:extLst>
          </p:cNvPr>
          <p:cNvSpPr txBox="1"/>
          <p:nvPr/>
        </p:nvSpPr>
        <p:spPr>
          <a:xfrm rot="10800000" flipV="1">
            <a:off x="3578531" y="192582"/>
            <a:ext cx="59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LOG 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AF4AE-BBD9-4FD1-85D5-AC5D3806D385}"/>
              </a:ext>
            </a:extLst>
          </p:cNvPr>
          <p:cNvSpPr txBox="1"/>
          <p:nvPr/>
        </p:nvSpPr>
        <p:spPr>
          <a:xfrm>
            <a:off x="5119047" y="2853200"/>
            <a:ext cx="18588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latin typeface="Montserrat" panose="00000500000000000000" pitchFamily="2" charset="0"/>
                <a:ea typeface="Microsoft YaHei" panose="020B0503020204020204" pitchFamily="34" charset="-122"/>
              </a:rPr>
              <a:t>cyberwizard@gmail.com</a:t>
            </a:r>
          </a:p>
        </p:txBody>
      </p:sp>
    </p:spTree>
    <p:extLst>
      <p:ext uri="{BB962C8B-B14F-4D97-AF65-F5344CB8AC3E}">
        <p14:creationId xmlns:p14="http://schemas.microsoft.com/office/powerpoint/2010/main" val="1583779272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B70DDD-9B42-483E-8A8A-55D45B0C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75769" y="1087222"/>
            <a:ext cx="1757938" cy="2058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C395A-17D2-4BE4-898F-D99F555AE5B0}"/>
              </a:ext>
            </a:extLst>
          </p:cNvPr>
          <p:cNvSpPr txBox="1"/>
          <p:nvPr/>
        </p:nvSpPr>
        <p:spPr>
          <a:xfrm>
            <a:off x="4119162" y="3145270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</a:rPr>
              <a:t>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63552-9E78-4BEA-84E2-B31CA21A2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8" y="1477167"/>
            <a:ext cx="2543441" cy="146855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E36D99-14C7-4862-B2E2-5F18543168BB}"/>
              </a:ext>
            </a:extLst>
          </p:cNvPr>
          <p:cNvSpPr/>
          <p:nvPr/>
        </p:nvSpPr>
        <p:spPr>
          <a:xfrm>
            <a:off x="823408" y="1962868"/>
            <a:ext cx="1757779" cy="2485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latin typeface="Abadi" panose="020B0604020104020204" pitchFamily="34" charset="0"/>
              <a:ea typeface="Microsoft YaHei" panose="020B0503020204020204" pitchFamily="34" charset="-122"/>
            </a:endParaRPr>
          </a:p>
          <a:p>
            <a:pPr algn="ctr"/>
            <a:r>
              <a:rPr lang="en-IN" sz="1100" dirty="0">
                <a:latin typeface="Abadi" panose="020B0604020104020204" pitchFamily="34" charset="0"/>
                <a:ea typeface="Microsoft YaHei" panose="020B0503020204020204" pitchFamily="34" charset="-122"/>
              </a:rPr>
              <a:t>cyberwizard@gmail.com</a:t>
            </a:r>
          </a:p>
          <a:p>
            <a:pPr algn="ctr"/>
            <a:endParaRPr lang="en-IN" sz="1100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26D08-5A07-4BB3-8CD0-F627D4C04B92}"/>
              </a:ext>
            </a:extLst>
          </p:cNvPr>
          <p:cNvSpPr txBox="1"/>
          <p:nvPr/>
        </p:nvSpPr>
        <p:spPr>
          <a:xfrm>
            <a:off x="628656" y="3022159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  <a:latin typeface="Abadi" panose="020B0604020104020204" pitchFamily="34" charset="0"/>
              </a:rPr>
              <a:t>Checks for the email</a:t>
            </a:r>
          </a:p>
          <a:p>
            <a:pPr algn="ctr"/>
            <a:r>
              <a:rPr lang="en-IN" sz="1800" dirty="0">
                <a:solidFill>
                  <a:schemeClr val="tx1"/>
                </a:solidFill>
                <a:latin typeface="Abadi" panose="020B0604020104020204" pitchFamily="34" charset="0"/>
              </a:rPr>
              <a:t> in the database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9A5F5B-6079-435E-ADB6-20462A5D982E}"/>
              </a:ext>
            </a:extLst>
          </p:cNvPr>
          <p:cNvCxnSpPr/>
          <p:nvPr/>
        </p:nvCxnSpPr>
        <p:spPr>
          <a:xfrm>
            <a:off x="2812267" y="2211442"/>
            <a:ext cx="116350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3373EA-A217-421F-9976-88539EF68274}"/>
              </a:ext>
            </a:extLst>
          </p:cNvPr>
          <p:cNvSpPr txBox="1"/>
          <p:nvPr/>
        </p:nvSpPr>
        <p:spPr>
          <a:xfrm>
            <a:off x="3860715" y="405627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  <a:latin typeface="Abadi" panose="020B0604020104020204" pitchFamily="34" charset="0"/>
              </a:rPr>
              <a:t>Document Found!!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135E45-DB11-4CFD-81DE-2B89178BD272}"/>
              </a:ext>
            </a:extLst>
          </p:cNvPr>
          <p:cNvSpPr txBox="1"/>
          <p:nvPr/>
        </p:nvSpPr>
        <p:spPr>
          <a:xfrm>
            <a:off x="5733707" y="1246284"/>
            <a:ext cx="6696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600" dirty="0">
                <a:solidFill>
                  <a:schemeClr val="tx1"/>
                </a:solidFill>
              </a:rPr>
              <a:t>{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A0BFEF-F0EF-4E69-8A2C-5E208313490C}"/>
              </a:ext>
            </a:extLst>
          </p:cNvPr>
          <p:cNvSpPr txBox="1"/>
          <p:nvPr/>
        </p:nvSpPr>
        <p:spPr>
          <a:xfrm>
            <a:off x="6272074" y="1259037"/>
            <a:ext cx="2871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2"/>
                </a:solidFill>
              </a:rPr>
              <a:t>$2a$10$MsZryemRW0EqWzT6J36Yp.gXZkXtwswlGgNZWApd2Cpx3qVTOHlXW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D8A34C-3839-4D69-8226-6FE411AF1B38}"/>
              </a:ext>
            </a:extLst>
          </p:cNvPr>
          <p:cNvSpPr txBox="1"/>
          <p:nvPr/>
        </p:nvSpPr>
        <p:spPr>
          <a:xfrm>
            <a:off x="6897209" y="790995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Hashed Value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03283F-7469-4EE4-93D7-85CBED15E431}"/>
              </a:ext>
            </a:extLst>
          </p:cNvPr>
          <p:cNvSpPr/>
          <p:nvPr/>
        </p:nvSpPr>
        <p:spPr>
          <a:xfrm>
            <a:off x="6324070" y="2255980"/>
            <a:ext cx="2324194" cy="215991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D89003D-378D-4573-AF9A-B45D15B85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51770" y="2537238"/>
            <a:ext cx="371608" cy="27870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0ACDAF1-092D-4C50-B3AB-F8171C51E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062698" y="2538290"/>
            <a:ext cx="370205" cy="2776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10B28C9-0AC0-4B3E-966B-7478EFDAE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643965" y="2581192"/>
            <a:ext cx="360060" cy="2700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2EE1D23-E862-45CC-9E19-12AAB029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072003" y="2537238"/>
            <a:ext cx="488688" cy="36651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3918AAB-2A6E-45CD-A5F4-9A2F30E1D3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5207" y="3074223"/>
            <a:ext cx="488688" cy="48868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8D0F7A2-24AD-4137-8B0E-20CEFFCA8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5570" y="3073630"/>
            <a:ext cx="488688" cy="4886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E3F0AB-B5F1-492E-BB78-EC31D61C22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3995" y="3107542"/>
            <a:ext cx="312547" cy="31254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7E10A61-48FC-406F-993F-96EFA74019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7209" y="3777287"/>
            <a:ext cx="488688" cy="4886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18634B9-EADC-471C-8746-B261E73059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5854" y="3819369"/>
            <a:ext cx="421575" cy="42157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86145F9-B296-4A21-B0D6-626D319A5BC9}"/>
              </a:ext>
            </a:extLst>
          </p:cNvPr>
          <p:cNvSpPr txBox="1"/>
          <p:nvPr/>
        </p:nvSpPr>
        <p:spPr>
          <a:xfrm>
            <a:off x="6777455" y="4619678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Set of images</a:t>
            </a:r>
          </a:p>
        </p:txBody>
      </p:sp>
    </p:spTree>
    <p:extLst>
      <p:ext uri="{BB962C8B-B14F-4D97-AF65-F5344CB8AC3E}">
        <p14:creationId xmlns:p14="http://schemas.microsoft.com/office/powerpoint/2010/main" val="1417549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3" grpId="0"/>
      <p:bldP spid="45" grpId="0"/>
      <p:bldP spid="46" grpId="0"/>
      <p:bldP spid="48" grpId="0" animBg="1"/>
      <p:bldP spid="5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B70DDD-9B42-483E-8A8A-55D45B0C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0514" y="1220390"/>
            <a:ext cx="1757938" cy="2058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C395A-17D2-4BE4-898F-D99F555AE5B0}"/>
              </a:ext>
            </a:extLst>
          </p:cNvPr>
          <p:cNvSpPr txBox="1"/>
          <p:nvPr/>
        </p:nvSpPr>
        <p:spPr>
          <a:xfrm>
            <a:off x="363907" y="3278438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BBD245-B983-4529-9DBA-B86BE9C36386}"/>
              </a:ext>
            </a:extLst>
          </p:cNvPr>
          <p:cNvCxnSpPr/>
          <p:nvPr/>
        </p:nvCxnSpPr>
        <p:spPr>
          <a:xfrm>
            <a:off x="2139518" y="2237173"/>
            <a:ext cx="2272684" cy="0"/>
          </a:xfrm>
          <a:prstGeom prst="straightConnector1">
            <a:avLst/>
          </a:prstGeom>
          <a:ln w="1238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5">
            <a:extLst>
              <a:ext uri="{FF2B5EF4-FFF2-40B4-BE49-F238E27FC236}">
                <a16:creationId xmlns:a16="http://schemas.microsoft.com/office/drawing/2014/main" id="{0D48A9FA-A843-4EB1-80A6-E26E627A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464" y="1055809"/>
            <a:ext cx="4089935" cy="236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1FCD4-E56A-4C1C-86CB-B08BBD371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08342" y="1289619"/>
            <a:ext cx="371608" cy="278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FCD667-200F-428E-8F16-0FC54987A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919270" y="1290671"/>
            <a:ext cx="370205" cy="277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01326F-B4B6-482D-A077-3F2B62934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500537" y="1333573"/>
            <a:ext cx="360060" cy="270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1346D6-34A8-4287-AFAF-554F3EF7F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928575" y="1289619"/>
            <a:ext cx="488688" cy="366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FA1FDB-3B07-45C3-B2DE-B9108CAED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1779" y="1826604"/>
            <a:ext cx="488688" cy="488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731395-C2D6-4148-B40F-DFA052A89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2142" y="1826011"/>
            <a:ext cx="488688" cy="488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F217C4-AB64-4A16-8BFD-6C5C0FD32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0567" y="1859923"/>
            <a:ext cx="312547" cy="312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3E5B9-58DF-4EB1-80AD-00937F6BEB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3781" y="2529668"/>
            <a:ext cx="488688" cy="488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49D3B8-3366-4A36-8A56-893C075A6E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2426" y="2571750"/>
            <a:ext cx="421575" cy="421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CA7222-70E2-46D3-B8DF-AAD59A0DCD1C}"/>
              </a:ext>
            </a:extLst>
          </p:cNvPr>
          <p:cNvSpPr txBox="1"/>
          <p:nvPr/>
        </p:nvSpPr>
        <p:spPr>
          <a:xfrm>
            <a:off x="4664137" y="3574630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</a:rPr>
              <a:t>Images  Fetched into Frontend</a:t>
            </a:r>
          </a:p>
        </p:txBody>
      </p:sp>
    </p:spTree>
    <p:extLst>
      <p:ext uri="{BB962C8B-B14F-4D97-AF65-F5344CB8AC3E}">
        <p14:creationId xmlns:p14="http://schemas.microsoft.com/office/powerpoint/2010/main" val="185346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5DBCF-A917-4130-8D8F-AD064BCC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2971" y="654247"/>
            <a:ext cx="6771522" cy="4397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03F98-1967-459B-AE4E-D0BF9CE2B82B}"/>
              </a:ext>
            </a:extLst>
          </p:cNvPr>
          <p:cNvSpPr txBox="1"/>
          <p:nvPr/>
        </p:nvSpPr>
        <p:spPr>
          <a:xfrm rot="10800000" flipV="1">
            <a:off x="3578531" y="192582"/>
            <a:ext cx="59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LOG 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AF4AE-BBD9-4FD1-85D5-AC5D3806D385}"/>
              </a:ext>
            </a:extLst>
          </p:cNvPr>
          <p:cNvSpPr txBox="1"/>
          <p:nvPr/>
        </p:nvSpPr>
        <p:spPr>
          <a:xfrm>
            <a:off x="5119047" y="2853200"/>
            <a:ext cx="18588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latin typeface="Montserrat" panose="00000500000000000000" pitchFamily="2" charset="0"/>
                <a:ea typeface="Microsoft YaHei" panose="020B0503020204020204" pitchFamily="34" charset="-122"/>
              </a:rPr>
              <a:t>cyberwizard@gmail.com</a:t>
            </a:r>
          </a:p>
        </p:txBody>
      </p:sp>
    </p:spTree>
    <p:extLst>
      <p:ext uri="{BB962C8B-B14F-4D97-AF65-F5344CB8AC3E}">
        <p14:creationId xmlns:p14="http://schemas.microsoft.com/office/powerpoint/2010/main" val="729761535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F156EE-F961-463D-AD39-30226FEC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3265" y="273894"/>
            <a:ext cx="7685075" cy="440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5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34"/>
          <p:cNvSpPr txBox="1">
            <a:spLocks noGrp="1"/>
          </p:cNvSpPr>
          <p:nvPr>
            <p:ph type="ctrTitle" idx="4294967295"/>
          </p:nvPr>
        </p:nvSpPr>
        <p:spPr>
          <a:xfrm>
            <a:off x="2545556" y="1947681"/>
            <a:ext cx="5076450" cy="11740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latin typeface="Calligraphy"/>
              </a:rPr>
              <a:t>THANK YOU!</a:t>
            </a:r>
            <a:endParaRPr lang="en" sz="8000" dirty="0">
              <a:latin typeface="Calligraphy"/>
            </a:endParaRPr>
          </a:p>
        </p:txBody>
      </p:sp>
      <p:sp>
        <p:nvSpPr>
          <p:cNvPr id="594" name="Google Shape;594;p34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35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A9F4ED-0D85-4380-807A-446F8E1A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9" y="670262"/>
            <a:ext cx="6592921" cy="4032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AB3829-8CCB-45A2-B9A1-FABF001AC990}"/>
              </a:ext>
            </a:extLst>
          </p:cNvPr>
          <p:cNvSpPr txBox="1"/>
          <p:nvPr/>
        </p:nvSpPr>
        <p:spPr>
          <a:xfrm>
            <a:off x="2557570" y="2227561"/>
            <a:ext cx="112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: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388898-460B-4125-A588-AD21A16BD1E0}"/>
              </a:ext>
            </a:extLst>
          </p:cNvPr>
          <p:cNvSpPr/>
          <p:nvPr/>
        </p:nvSpPr>
        <p:spPr>
          <a:xfrm>
            <a:off x="3753853" y="2220687"/>
            <a:ext cx="2172559" cy="31668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cyberwizards@12345mn</a:t>
            </a:r>
          </a:p>
        </p:txBody>
      </p:sp>
    </p:spTree>
    <p:extLst>
      <p:ext uri="{BB962C8B-B14F-4D97-AF65-F5344CB8AC3E}">
        <p14:creationId xmlns:p14="http://schemas.microsoft.com/office/powerpoint/2010/main" val="87617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A9F4ED-0D85-4380-807A-446F8E1A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9" y="670262"/>
            <a:ext cx="6592921" cy="4032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AB3829-8CCB-45A2-B9A1-FABF001AC990}"/>
              </a:ext>
            </a:extLst>
          </p:cNvPr>
          <p:cNvSpPr txBox="1"/>
          <p:nvPr/>
        </p:nvSpPr>
        <p:spPr>
          <a:xfrm>
            <a:off x="2557570" y="2227561"/>
            <a:ext cx="112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: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388898-460B-4125-A588-AD21A16BD1E0}"/>
              </a:ext>
            </a:extLst>
          </p:cNvPr>
          <p:cNvSpPr/>
          <p:nvPr/>
        </p:nvSpPr>
        <p:spPr>
          <a:xfrm>
            <a:off x="3753853" y="2220687"/>
            <a:ext cx="2172559" cy="31668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**************</a:t>
            </a:r>
          </a:p>
        </p:txBody>
      </p:sp>
    </p:spTree>
    <p:extLst>
      <p:ext uri="{BB962C8B-B14F-4D97-AF65-F5344CB8AC3E}">
        <p14:creationId xmlns:p14="http://schemas.microsoft.com/office/powerpoint/2010/main" val="324771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A9F4ED-0D85-4380-807A-446F8E1A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9" y="670262"/>
            <a:ext cx="6592921" cy="4032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AB3829-8CCB-45A2-B9A1-FABF001AC990}"/>
              </a:ext>
            </a:extLst>
          </p:cNvPr>
          <p:cNvSpPr txBox="1"/>
          <p:nvPr/>
        </p:nvSpPr>
        <p:spPr>
          <a:xfrm>
            <a:off x="2557570" y="2227561"/>
            <a:ext cx="112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: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388898-460B-4125-A588-AD21A16BD1E0}"/>
              </a:ext>
            </a:extLst>
          </p:cNvPr>
          <p:cNvSpPr/>
          <p:nvPr/>
        </p:nvSpPr>
        <p:spPr>
          <a:xfrm>
            <a:off x="3753853" y="2220687"/>
            <a:ext cx="2172559" cy="31668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D7AF4-B12B-44F0-9C38-562452EC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90539" y="1394696"/>
            <a:ext cx="1318435" cy="1665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D4604-846B-4C33-ADFC-6226EE538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155970" y="472069"/>
            <a:ext cx="1120820" cy="1120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64D9A-E8D6-4B06-800A-BEBA99936B57}"/>
              </a:ext>
            </a:extLst>
          </p:cNvPr>
          <p:cNvSpPr txBox="1"/>
          <p:nvPr/>
        </p:nvSpPr>
        <p:spPr>
          <a:xfrm>
            <a:off x="6628582" y="362485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Helvetica Neue"/>
              </a:rPr>
              <a:t>What was my password?</a:t>
            </a:r>
          </a:p>
        </p:txBody>
      </p:sp>
    </p:spTree>
    <p:extLst>
      <p:ext uri="{BB962C8B-B14F-4D97-AF65-F5344CB8AC3E}">
        <p14:creationId xmlns:p14="http://schemas.microsoft.com/office/powerpoint/2010/main" val="2152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A9F4ED-0D85-4380-807A-446F8E1A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9" y="670262"/>
            <a:ext cx="6592921" cy="4032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AB3829-8CCB-45A2-B9A1-FABF001AC990}"/>
              </a:ext>
            </a:extLst>
          </p:cNvPr>
          <p:cNvSpPr txBox="1"/>
          <p:nvPr/>
        </p:nvSpPr>
        <p:spPr>
          <a:xfrm>
            <a:off x="2379216" y="1990229"/>
            <a:ext cx="1379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1 :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388898-460B-4125-A588-AD21A16BD1E0}"/>
              </a:ext>
            </a:extLst>
          </p:cNvPr>
          <p:cNvSpPr/>
          <p:nvPr/>
        </p:nvSpPr>
        <p:spPr>
          <a:xfrm>
            <a:off x="3833755" y="1982910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cyberwizards123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9751-9AFA-4D55-8C42-D3D791AEA030}"/>
              </a:ext>
            </a:extLst>
          </p:cNvPr>
          <p:cNvSpPr txBox="1"/>
          <p:nvPr/>
        </p:nvSpPr>
        <p:spPr>
          <a:xfrm>
            <a:off x="2379217" y="2462225"/>
            <a:ext cx="151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2: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473183-FEB4-4A67-AA55-BDCF172294E4}"/>
              </a:ext>
            </a:extLst>
          </p:cNvPr>
          <p:cNvSpPr/>
          <p:nvPr/>
        </p:nvSpPr>
        <p:spPr>
          <a:xfrm>
            <a:off x="3833755" y="2454906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@#yukjbfeb@731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39F40-BB5C-4683-AA68-69716EA2F664}"/>
              </a:ext>
            </a:extLst>
          </p:cNvPr>
          <p:cNvSpPr txBox="1"/>
          <p:nvPr/>
        </p:nvSpPr>
        <p:spPr>
          <a:xfrm>
            <a:off x="2379216" y="2993165"/>
            <a:ext cx="1379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3: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18495A-5F3B-4C37-BCAD-D5CDCB3A7FB4}"/>
              </a:ext>
            </a:extLst>
          </p:cNvPr>
          <p:cNvSpPr/>
          <p:nvPr/>
        </p:nvSpPr>
        <p:spPr>
          <a:xfrm>
            <a:off x="3833755" y="2985846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Ui2345H@8*3254545</a:t>
            </a:r>
          </a:p>
        </p:txBody>
      </p:sp>
    </p:spTree>
    <p:extLst>
      <p:ext uri="{BB962C8B-B14F-4D97-AF65-F5344CB8AC3E}">
        <p14:creationId xmlns:p14="http://schemas.microsoft.com/office/powerpoint/2010/main" val="185944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5" grpId="0"/>
      <p:bldP spid="6" grpId="0" animBg="1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A9F4ED-0D85-4380-807A-446F8E1A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1" y="755864"/>
            <a:ext cx="5856803" cy="3582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AB3829-8CCB-45A2-B9A1-FABF001AC990}"/>
              </a:ext>
            </a:extLst>
          </p:cNvPr>
          <p:cNvSpPr txBox="1"/>
          <p:nvPr/>
        </p:nvSpPr>
        <p:spPr>
          <a:xfrm>
            <a:off x="1109713" y="1874819"/>
            <a:ext cx="1379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1 :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388898-460B-4125-A588-AD21A16BD1E0}"/>
              </a:ext>
            </a:extLst>
          </p:cNvPr>
          <p:cNvSpPr/>
          <p:nvPr/>
        </p:nvSpPr>
        <p:spPr>
          <a:xfrm>
            <a:off x="2564252" y="1867500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cyberwizards123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9751-9AFA-4D55-8C42-D3D791AEA030}"/>
              </a:ext>
            </a:extLst>
          </p:cNvPr>
          <p:cNvSpPr txBox="1"/>
          <p:nvPr/>
        </p:nvSpPr>
        <p:spPr>
          <a:xfrm>
            <a:off x="1109714" y="2346815"/>
            <a:ext cx="151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2: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473183-FEB4-4A67-AA55-BDCF172294E4}"/>
              </a:ext>
            </a:extLst>
          </p:cNvPr>
          <p:cNvSpPr/>
          <p:nvPr/>
        </p:nvSpPr>
        <p:spPr>
          <a:xfrm>
            <a:off x="2564252" y="2339496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@#yukjbfeb@731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39F40-BB5C-4683-AA68-69716EA2F664}"/>
              </a:ext>
            </a:extLst>
          </p:cNvPr>
          <p:cNvSpPr txBox="1"/>
          <p:nvPr/>
        </p:nvSpPr>
        <p:spPr>
          <a:xfrm>
            <a:off x="1109713" y="2877755"/>
            <a:ext cx="1379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3: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18495A-5F3B-4C37-BCAD-D5CDCB3A7FB4}"/>
              </a:ext>
            </a:extLst>
          </p:cNvPr>
          <p:cNvSpPr/>
          <p:nvPr/>
        </p:nvSpPr>
        <p:spPr>
          <a:xfrm>
            <a:off x="2564252" y="2870436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Ui2345H@8*3254545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AA05232E-1176-4543-A21C-6E34D943285A}"/>
              </a:ext>
            </a:extLst>
          </p:cNvPr>
          <p:cNvSpPr/>
          <p:nvPr/>
        </p:nvSpPr>
        <p:spPr>
          <a:xfrm rot="3206748">
            <a:off x="5282455" y="845029"/>
            <a:ext cx="307485" cy="151331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69A73DB-FDB0-43F2-8C54-3C5F85067C28}"/>
              </a:ext>
            </a:extLst>
          </p:cNvPr>
          <p:cNvSpPr/>
          <p:nvPr/>
        </p:nvSpPr>
        <p:spPr>
          <a:xfrm rot="5400000">
            <a:off x="5420342" y="1744190"/>
            <a:ext cx="307485" cy="151331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6DD1A330-29E9-465D-A029-5C748E06B5E4}"/>
              </a:ext>
            </a:extLst>
          </p:cNvPr>
          <p:cNvSpPr/>
          <p:nvPr/>
        </p:nvSpPr>
        <p:spPr>
          <a:xfrm rot="6788486">
            <a:off x="5420803" y="2559836"/>
            <a:ext cx="307485" cy="151331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D20241-BD5F-4836-BD7D-8098C3D976FE}"/>
              </a:ext>
            </a:extLst>
          </p:cNvPr>
          <p:cNvSpPr/>
          <p:nvPr/>
        </p:nvSpPr>
        <p:spPr>
          <a:xfrm>
            <a:off x="6691011" y="834301"/>
            <a:ext cx="1180294" cy="54753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Website</a:t>
            </a:r>
            <a:r>
              <a:rPr lang="en-IN" dirty="0"/>
              <a:t> </a:t>
            </a:r>
            <a:r>
              <a:rPr lang="en-IN" b="1" dirty="0"/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E796B9-472C-465E-9DB4-80F43B9A48D1}"/>
              </a:ext>
            </a:extLst>
          </p:cNvPr>
          <p:cNvSpPr/>
          <p:nvPr/>
        </p:nvSpPr>
        <p:spPr>
          <a:xfrm>
            <a:off x="6691011" y="2226936"/>
            <a:ext cx="1180294" cy="54753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Website</a:t>
            </a:r>
            <a:r>
              <a:rPr lang="en-IN" dirty="0"/>
              <a:t> </a:t>
            </a:r>
            <a:r>
              <a:rPr lang="en-IN" b="1" dirty="0"/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32AFF2-4592-44A2-B860-F777E5D36B9F}"/>
              </a:ext>
            </a:extLst>
          </p:cNvPr>
          <p:cNvSpPr/>
          <p:nvPr/>
        </p:nvSpPr>
        <p:spPr>
          <a:xfrm>
            <a:off x="6691011" y="3345804"/>
            <a:ext cx="1180294" cy="54753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Website</a:t>
            </a:r>
            <a:r>
              <a:rPr lang="en-IN" dirty="0"/>
              <a:t> </a:t>
            </a:r>
            <a:r>
              <a:rPr lang="en-IN" b="1" dirty="0"/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B3119-74FE-4BC2-8981-C9EC4404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17454" y="375410"/>
            <a:ext cx="4595843" cy="37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3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A9F4ED-0D85-4380-807A-446F8E1A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9" y="670262"/>
            <a:ext cx="6592921" cy="4032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AB3829-8CCB-45A2-B9A1-FABF001AC990}"/>
              </a:ext>
            </a:extLst>
          </p:cNvPr>
          <p:cNvSpPr txBox="1"/>
          <p:nvPr/>
        </p:nvSpPr>
        <p:spPr>
          <a:xfrm>
            <a:off x="2379216" y="1990229"/>
            <a:ext cx="1379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1 :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388898-460B-4125-A588-AD21A16BD1E0}"/>
              </a:ext>
            </a:extLst>
          </p:cNvPr>
          <p:cNvSpPr/>
          <p:nvPr/>
        </p:nvSpPr>
        <p:spPr>
          <a:xfrm>
            <a:off x="3833755" y="1982910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cyberwizards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9751-9AFA-4D55-8C42-D3D791AEA030}"/>
              </a:ext>
            </a:extLst>
          </p:cNvPr>
          <p:cNvSpPr txBox="1"/>
          <p:nvPr/>
        </p:nvSpPr>
        <p:spPr>
          <a:xfrm>
            <a:off x="2379217" y="2462225"/>
            <a:ext cx="151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2: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473183-FEB4-4A67-AA55-BDCF172294E4}"/>
              </a:ext>
            </a:extLst>
          </p:cNvPr>
          <p:cNvSpPr/>
          <p:nvPr/>
        </p:nvSpPr>
        <p:spPr>
          <a:xfrm>
            <a:off x="3833755" y="2454906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cyberwizards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39F40-BB5C-4683-AA68-69716EA2F664}"/>
              </a:ext>
            </a:extLst>
          </p:cNvPr>
          <p:cNvSpPr txBox="1"/>
          <p:nvPr/>
        </p:nvSpPr>
        <p:spPr>
          <a:xfrm>
            <a:off x="2379216" y="2993165"/>
            <a:ext cx="1379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3: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18495A-5F3B-4C37-BCAD-D5CDCB3A7FB4}"/>
              </a:ext>
            </a:extLst>
          </p:cNvPr>
          <p:cNvSpPr/>
          <p:nvPr/>
        </p:nvSpPr>
        <p:spPr>
          <a:xfrm>
            <a:off x="3833755" y="2985846"/>
            <a:ext cx="2172559" cy="34835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cyberwizards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18471-B4F6-4E60-B68B-85B8998E01AC}"/>
              </a:ext>
            </a:extLst>
          </p:cNvPr>
          <p:cNvSpPr txBox="1"/>
          <p:nvPr/>
        </p:nvSpPr>
        <p:spPr>
          <a:xfrm>
            <a:off x="2840855" y="4630850"/>
            <a:ext cx="3618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Same Passwords For Different Websites</a:t>
            </a:r>
          </a:p>
        </p:txBody>
      </p:sp>
    </p:spTree>
    <p:extLst>
      <p:ext uri="{BB962C8B-B14F-4D97-AF65-F5344CB8AC3E}">
        <p14:creationId xmlns:p14="http://schemas.microsoft.com/office/powerpoint/2010/main" val="21266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334</Words>
  <Application>Microsoft Office PowerPoint</Application>
  <PresentationFormat>On-screen Show (16:9)</PresentationFormat>
  <Paragraphs>116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Abadi</vt:lpstr>
      <vt:lpstr>Arial</vt:lpstr>
      <vt:lpstr>Calligraphy</vt:lpstr>
      <vt:lpstr>Helvetica Neue</vt:lpstr>
      <vt:lpstr>Montserrat</vt:lpstr>
      <vt:lpstr>Montserrat Extra Bold</vt:lpstr>
      <vt:lpstr>Muli</vt:lpstr>
      <vt:lpstr>Nixie One</vt:lpstr>
      <vt:lpstr>Segoe UI Semibold</vt:lpstr>
      <vt:lpstr>Imogen template</vt:lpstr>
      <vt:lpstr>           TEAM NAME         CYBER WIZARDS         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Tis is your presentation title</dc:title>
  <cp:lastModifiedBy>Rishi Raj Reddy</cp:lastModifiedBy>
  <cp:revision>345</cp:revision>
  <dcterms:modified xsi:type="dcterms:W3CDTF">2022-03-16T06:10:13Z</dcterms:modified>
</cp:coreProperties>
</file>